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1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3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5474-DEE9-4241-A94C-91C76FD0543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827A-33A3-4250-9FEF-6E169289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8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C95BC-DFB9-4D8C-964A-1E362E65A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EFF0E-740D-4CEA-A5D1-5AAAEBA6F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751" y="666751"/>
            <a:ext cx="5334000" cy="4000501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DCBFDFA-CEA7-4906-8A1D-A7AD27920B9C}"/>
              </a:ext>
            </a:extLst>
          </p:cNvPr>
          <p:cNvSpPr/>
          <p:nvPr/>
        </p:nvSpPr>
        <p:spPr>
          <a:xfrm>
            <a:off x="4787661" y="4623758"/>
            <a:ext cx="3692105" cy="1940944"/>
          </a:xfrm>
          <a:prstGeom prst="wedgeRectCallout">
            <a:avLst>
              <a:gd name="adj1" fmla="val -84500"/>
              <a:gd name="adj2" fmla="val -16531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Metro-E MUX looks exactly like a normal Tyco B Splice Enclosure but will have green tape on the end</a:t>
            </a:r>
          </a:p>
        </p:txBody>
      </p:sp>
    </p:spTree>
    <p:extLst>
      <p:ext uri="{BB962C8B-B14F-4D97-AF65-F5344CB8AC3E}">
        <p14:creationId xmlns:p14="http://schemas.microsoft.com/office/powerpoint/2010/main" val="182232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4D939-0693-4930-AA51-741CD1E76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D36E2-4BB6-4682-B0A9-9080F1D8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75DC5-C096-4860-AA19-E24792F84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r="50000" b="-357"/>
          <a:stretch/>
        </p:blipFill>
        <p:spPr>
          <a:xfrm rot="5400000">
            <a:off x="1104183" y="-1181817"/>
            <a:ext cx="6858001" cy="9221637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4A685BB-1476-4E1C-AACB-F9C2BBB488EA}"/>
              </a:ext>
            </a:extLst>
          </p:cNvPr>
          <p:cNvSpPr/>
          <p:nvPr/>
        </p:nvSpPr>
        <p:spPr>
          <a:xfrm>
            <a:off x="1155940" y="5719312"/>
            <a:ext cx="1906437" cy="534839"/>
          </a:xfrm>
          <a:prstGeom prst="wedgeRectCallout">
            <a:avLst>
              <a:gd name="adj1" fmla="val 60655"/>
              <a:gd name="adj2" fmla="val -3709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Frequencies </a:t>
            </a:r>
          </a:p>
        </p:txBody>
      </p:sp>
    </p:spTree>
    <p:extLst>
      <p:ext uri="{BB962C8B-B14F-4D97-AF65-F5344CB8AC3E}">
        <p14:creationId xmlns:p14="http://schemas.microsoft.com/office/powerpoint/2010/main" val="422091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8A859-2E6B-4F97-BBAF-546478A4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AF720-C2B3-42B2-B0C9-3333224D1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 rot="5400000">
            <a:off x="3429000" y="1143000"/>
            <a:ext cx="6858000" cy="457200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D9E7453-D2FE-4B65-821A-494784A0AFB1}"/>
              </a:ext>
            </a:extLst>
          </p:cNvPr>
          <p:cNvSpPr/>
          <p:nvPr/>
        </p:nvSpPr>
        <p:spPr>
          <a:xfrm>
            <a:off x="77638" y="241541"/>
            <a:ext cx="1544128" cy="2475780"/>
          </a:xfrm>
          <a:prstGeom prst="wedgeRectCallout">
            <a:avLst>
              <a:gd name="adj1" fmla="val 50117"/>
              <a:gd name="adj2" fmla="val 88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Common Fibers:</a:t>
            </a:r>
          </a:p>
          <a:p>
            <a:pPr algn="ctr"/>
            <a:r>
              <a:rPr lang="en-US" dirty="0"/>
              <a:t>These are the fibers coming from the headend that power up the MUX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322FC1-C7D8-4954-BD2E-9CAAEEEE1324}"/>
              </a:ext>
            </a:extLst>
          </p:cNvPr>
          <p:cNvSpPr/>
          <p:nvPr/>
        </p:nvSpPr>
        <p:spPr>
          <a:xfrm>
            <a:off x="4051540" y="221414"/>
            <a:ext cx="1544128" cy="3401680"/>
          </a:xfrm>
          <a:prstGeom prst="wedgeRectCallout">
            <a:avLst>
              <a:gd name="adj1" fmla="val 66318"/>
              <a:gd name="adj2" fmla="val 3467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Customer Fiber:</a:t>
            </a:r>
          </a:p>
          <a:p>
            <a:pPr algn="ctr"/>
            <a:r>
              <a:rPr lang="en-US" dirty="0"/>
              <a:t>These are the fibers leaving the MUX on a designated frequency and feed the customer. This customer is on 1511</a:t>
            </a:r>
          </a:p>
        </p:txBody>
      </p:sp>
    </p:spTree>
    <p:extLst>
      <p:ext uri="{BB962C8B-B14F-4D97-AF65-F5344CB8AC3E}">
        <p14:creationId xmlns:p14="http://schemas.microsoft.com/office/powerpoint/2010/main" val="374254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690B4-7DA0-4466-BC37-C63911BB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" y="595223"/>
            <a:ext cx="9122743" cy="5680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93B44-0F21-4228-8E2C-1BFDECF70C1E}"/>
              </a:ext>
            </a:extLst>
          </p:cNvPr>
          <p:cNvSpPr txBox="1"/>
          <p:nvPr/>
        </p:nvSpPr>
        <p:spPr>
          <a:xfrm>
            <a:off x="3309681" y="129396"/>
            <a:ext cx="23722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MUX Splice Documents</a:t>
            </a:r>
          </a:p>
        </p:txBody>
      </p:sp>
    </p:spTree>
    <p:extLst>
      <p:ext uri="{BB962C8B-B14F-4D97-AF65-F5344CB8AC3E}">
        <p14:creationId xmlns:p14="http://schemas.microsoft.com/office/powerpoint/2010/main" val="146352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481CE-1243-42F7-9F98-E80E6E7FC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961"/>
            <a:ext cx="9144000" cy="4813368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6E3C879-315D-4A8C-8B4A-85383B1CACD7}"/>
              </a:ext>
            </a:extLst>
          </p:cNvPr>
          <p:cNvSpPr/>
          <p:nvPr/>
        </p:nvSpPr>
        <p:spPr>
          <a:xfrm>
            <a:off x="4364965" y="5391510"/>
            <a:ext cx="3450566" cy="1181992"/>
          </a:xfrm>
          <a:prstGeom prst="wedgeRectCallout">
            <a:avLst>
              <a:gd name="adj1" fmla="val -11833"/>
              <a:gd name="adj2" fmla="val -710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Divide this number in two to find your loss through the loop jumper -4.14</a:t>
            </a:r>
          </a:p>
        </p:txBody>
      </p:sp>
    </p:spTree>
    <p:extLst>
      <p:ext uri="{BB962C8B-B14F-4D97-AF65-F5344CB8AC3E}">
        <p14:creationId xmlns:p14="http://schemas.microsoft.com/office/powerpoint/2010/main" val="77379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33F91-5EFE-4CD7-BD48-F6F56A7B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321"/>
            <a:ext cx="9144000" cy="6131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EC655E-16E5-45A4-A637-B38E643A30BC}"/>
              </a:ext>
            </a:extLst>
          </p:cNvPr>
          <p:cNvSpPr txBox="1"/>
          <p:nvPr/>
        </p:nvSpPr>
        <p:spPr>
          <a:xfrm>
            <a:off x="3234906" y="189781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OTDR Trace With Loop Jumper</a:t>
            </a:r>
          </a:p>
        </p:txBody>
      </p:sp>
    </p:spTree>
    <p:extLst>
      <p:ext uri="{BB962C8B-B14F-4D97-AF65-F5344CB8AC3E}">
        <p14:creationId xmlns:p14="http://schemas.microsoft.com/office/powerpoint/2010/main" val="174188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84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J. Duda</dc:creator>
  <cp:lastModifiedBy>Royd Miller</cp:lastModifiedBy>
  <cp:revision>3</cp:revision>
  <dcterms:created xsi:type="dcterms:W3CDTF">2019-09-18T20:37:42Z</dcterms:created>
  <dcterms:modified xsi:type="dcterms:W3CDTF">2019-09-19T15:07:58Z</dcterms:modified>
</cp:coreProperties>
</file>